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5" r:id="rId16"/>
    <p:sldId id="272" r:id="rId17"/>
    <p:sldId id="273" r:id="rId18"/>
    <p:sldId id="274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397E957-E4FC-4AB9-87E8-5FFB6E7A5B89}">
          <p14:sldIdLst>
            <p14:sldId id="256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9"/>
            <p14:sldId id="270"/>
            <p14:sldId id="271"/>
            <p14:sldId id="275"/>
            <p14:sldId id="272"/>
            <p14:sldId id="273"/>
            <p14:sldId id="274"/>
            <p14:sldId id="27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20A16-5CE4-4300-AF7C-E3A77F5A6579}" type="datetimeFigureOut">
              <a:rPr lang="ru-RU" smtClean="0"/>
              <a:t>24.09.2015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36AA8-CB4A-419F-B211-D80305B61B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3604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6F96-28CE-444D-B84A-5FEA15A85E37}" type="datetimeFigureOut">
              <a:rPr lang="ru-RU" smtClean="0"/>
              <a:t>24.09.2015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E30E-8BC3-4669-89C5-77EC32A5015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6F96-28CE-444D-B84A-5FEA15A85E37}" type="datetimeFigureOut">
              <a:rPr lang="ru-RU" smtClean="0"/>
              <a:t>24.09.2015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E30E-8BC3-4669-89C5-77EC32A5015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6F96-28CE-444D-B84A-5FEA15A85E37}" type="datetimeFigureOut">
              <a:rPr lang="ru-RU" smtClean="0"/>
              <a:t>24.09.2015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E30E-8BC3-4669-89C5-77EC32A5015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6F96-28CE-444D-B84A-5FEA15A85E37}" type="datetimeFigureOut">
              <a:rPr lang="ru-RU" smtClean="0"/>
              <a:t>24.09.2015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E30E-8BC3-4669-89C5-77EC32A5015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6F96-28CE-444D-B84A-5FEA15A85E37}" type="datetimeFigureOut">
              <a:rPr lang="ru-RU" smtClean="0"/>
              <a:t>24.09.2015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E30E-8BC3-4669-89C5-77EC32A5015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6F96-28CE-444D-B84A-5FEA15A85E37}" type="datetimeFigureOut">
              <a:rPr lang="ru-RU" smtClean="0"/>
              <a:t>24.09.2015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E30E-8BC3-4669-89C5-77EC32A5015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6F96-28CE-444D-B84A-5FEA15A85E37}" type="datetimeFigureOut">
              <a:rPr lang="ru-RU" smtClean="0"/>
              <a:t>24.09.2015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E30E-8BC3-4669-89C5-77EC32A5015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6F96-28CE-444D-B84A-5FEA15A85E37}" type="datetimeFigureOut">
              <a:rPr lang="ru-RU" smtClean="0"/>
              <a:t>24.09.2015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E30E-8BC3-4669-89C5-77EC32A5015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6F96-28CE-444D-B84A-5FEA15A85E37}" type="datetimeFigureOut">
              <a:rPr lang="ru-RU" smtClean="0"/>
              <a:t>24.09.2015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E30E-8BC3-4669-89C5-77EC32A5015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6F96-28CE-444D-B84A-5FEA15A85E37}" type="datetimeFigureOut">
              <a:rPr lang="ru-RU" smtClean="0"/>
              <a:t>24.09.2015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E30E-8BC3-4669-89C5-77EC32A5015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6F96-28CE-444D-B84A-5FEA15A85E37}" type="datetimeFigureOut">
              <a:rPr lang="ru-RU" smtClean="0"/>
              <a:t>24.09.2015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E30E-8BC3-4669-89C5-77EC32A5015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3B46F96-28CE-444D-B84A-5FEA15A85E37}" type="datetimeFigureOut">
              <a:rPr lang="ru-RU" smtClean="0"/>
              <a:t>24.09.2015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537E30E-8BC3-4669-89C5-77EC32A5015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12160" y="5013176"/>
            <a:ext cx="3024336" cy="1390463"/>
          </a:xfrm>
        </p:spPr>
        <p:txBody>
          <a:bodyPr/>
          <a:lstStyle/>
          <a:p>
            <a:r>
              <a:rPr lang="ru-RU" dirty="0" smtClean="0"/>
              <a:t>Подготовила воспитатель </a:t>
            </a:r>
            <a:r>
              <a:rPr lang="ru-RU" dirty="0" err="1" smtClean="0"/>
              <a:t>Пантилееа</a:t>
            </a:r>
            <a:r>
              <a:rPr lang="ru-RU" dirty="0" smtClean="0"/>
              <a:t> Н.Н.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980729"/>
            <a:ext cx="7175351" cy="216024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Азбука пожарной безопасности</a:t>
            </a:r>
            <a:endParaRPr lang="ru-RU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153" y="3861048"/>
            <a:ext cx="2376420" cy="28529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166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404664"/>
            <a:ext cx="4957936" cy="1584176"/>
          </a:xfrm>
        </p:spPr>
        <p:txBody>
          <a:bodyPr/>
          <a:lstStyle/>
          <a:p>
            <a:r>
              <a:rPr lang="ru-RU" sz="4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случае возникновения пожара, если рядом нет взрослых, детям нужно действовать следующим образом: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44824"/>
            <a:ext cx="3067050" cy="406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44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3503580" cy="1296144"/>
          </a:xfrm>
        </p:spPr>
        <p:txBody>
          <a:bodyPr/>
          <a:lstStyle/>
          <a:p>
            <a:pPr algn="ctr"/>
            <a:r>
              <a:rPr lang="ru-RU" sz="4400" dirty="0" smtClean="0"/>
              <a:t>Правило № 1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765" y="2060848"/>
            <a:ext cx="3388660" cy="405546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200" dirty="0"/>
              <a:t>Обнаружив пожар, позвонить по телефону 01 или с сотового 010, 112, сообщить фамилию, адрес, что и где горит.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716" y="548680"/>
            <a:ext cx="4202162" cy="5567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619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3503580" cy="1296144"/>
          </a:xfrm>
        </p:spPr>
        <p:txBody>
          <a:bodyPr/>
          <a:lstStyle/>
          <a:p>
            <a:pPr algn="ctr"/>
            <a:r>
              <a:rPr lang="ru-RU" sz="4400" dirty="0" smtClean="0"/>
              <a:t>Правило № 2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765" y="2060848"/>
            <a:ext cx="3388660" cy="4055464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Предупредить о пожаре соседей, если необходимо, они помогут </a:t>
            </a:r>
            <a:r>
              <a:rPr lang="ru-RU" sz="3200" dirty="0" smtClean="0"/>
              <a:t>вызвать </a:t>
            </a:r>
            <a:r>
              <a:rPr lang="ru-RU" sz="3200" dirty="0"/>
              <a:t>пожарных.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20688"/>
            <a:ext cx="4248472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177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3503580" cy="1296144"/>
          </a:xfrm>
        </p:spPr>
        <p:txBody>
          <a:bodyPr/>
          <a:lstStyle/>
          <a:p>
            <a:pPr algn="ctr"/>
            <a:r>
              <a:rPr lang="ru-RU" sz="4400" dirty="0" smtClean="0"/>
              <a:t>Правило № 3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765" y="2060848"/>
            <a:ext cx="3388660" cy="4055464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Нельзя прятаться под кровать, в шкаф, под ванну, а постараться убежать из квартиры.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1000"/>
            <a:ext cx="4400550" cy="5712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908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3503580" cy="1296144"/>
          </a:xfrm>
        </p:spPr>
        <p:txBody>
          <a:bodyPr/>
          <a:lstStyle/>
          <a:p>
            <a:pPr algn="ctr"/>
            <a:r>
              <a:rPr lang="ru-RU" sz="4400" dirty="0" smtClean="0"/>
              <a:t>Правило № 4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765" y="2060848"/>
            <a:ext cx="3388660" cy="4055464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3200" dirty="0"/>
              <a:t>Ребенку необходимо знать: дым гораздо опаснее огня. В задымленном помещении – закрыть нос и рот мокрой тряпкой, лечь на пол и ползти к выходу – внизу дыма меньше.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1000"/>
            <a:ext cx="4419005" cy="564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947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3503580" cy="1296144"/>
          </a:xfrm>
        </p:spPr>
        <p:txBody>
          <a:bodyPr/>
          <a:lstStyle/>
          <a:p>
            <a:pPr algn="ctr"/>
            <a:r>
              <a:rPr lang="ru-RU" sz="4400" dirty="0" smtClean="0"/>
              <a:t>Правило № 5</a:t>
            </a:r>
            <a:endParaRPr lang="ru-RU" sz="4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836712"/>
            <a:ext cx="4320481" cy="504056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765" y="2060848"/>
            <a:ext cx="3388660" cy="4055464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Если на тебе вспыхнула одежда – остановись и падай на землю и катайся, пока не собьешь пламя.</a:t>
            </a:r>
          </a:p>
        </p:txBody>
      </p:sp>
    </p:spTree>
    <p:extLst>
      <p:ext uri="{BB962C8B-B14F-4D97-AF65-F5344CB8AC3E}">
        <p14:creationId xmlns:p14="http://schemas.microsoft.com/office/powerpoint/2010/main" val="305932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3503580" cy="1296144"/>
          </a:xfrm>
        </p:spPr>
        <p:txBody>
          <a:bodyPr/>
          <a:lstStyle/>
          <a:p>
            <a:pPr algn="ctr"/>
            <a:r>
              <a:rPr lang="ru-RU" sz="4400" dirty="0" smtClean="0"/>
              <a:t>Правило № 6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765" y="2060848"/>
            <a:ext cx="3388660" cy="4055464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При пожаре в подъезде пользоваться лифтом запрещается. Он может </a:t>
            </a:r>
            <a:r>
              <a:rPr lang="ru-RU" sz="3200" dirty="0" smtClean="0"/>
              <a:t>отключиться.</a:t>
            </a:r>
            <a:endParaRPr lang="ru-RU" sz="32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20688"/>
            <a:ext cx="4297635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604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3503580" cy="1296144"/>
          </a:xfrm>
        </p:spPr>
        <p:txBody>
          <a:bodyPr/>
          <a:lstStyle/>
          <a:p>
            <a:pPr algn="ctr"/>
            <a:r>
              <a:rPr lang="ru-RU" sz="4400" dirty="0" smtClean="0"/>
              <a:t>Правило № 7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765" y="2060848"/>
            <a:ext cx="3388660" cy="405546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Ожидая </a:t>
            </a:r>
            <a:r>
              <a:rPr lang="ru-RU" sz="3200" dirty="0"/>
              <a:t>приезда пожарных, сохранять спокойствие.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889" y="766339"/>
            <a:ext cx="4162971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Минус 12"/>
          <p:cNvSpPr/>
          <p:nvPr/>
        </p:nvSpPr>
        <p:spPr>
          <a:xfrm rot="3247858">
            <a:off x="2268099" y="2177595"/>
            <a:ext cx="8782552" cy="2016224"/>
          </a:xfrm>
          <a:prstGeom prst="mathMinu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53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3503580" cy="1296144"/>
          </a:xfrm>
        </p:spPr>
        <p:txBody>
          <a:bodyPr/>
          <a:lstStyle/>
          <a:p>
            <a:pPr algn="ctr"/>
            <a:r>
              <a:rPr lang="ru-RU" sz="4400" dirty="0" smtClean="0"/>
              <a:t>Правило № 8</a:t>
            </a:r>
            <a:endParaRPr lang="ru-RU" sz="4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765" y="2060848"/>
            <a:ext cx="3388660" cy="4055464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Когда приедут пожарные, выполнять все их указания.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8" t="5726" r="20238" b="5723"/>
          <a:stretch/>
        </p:blipFill>
        <p:spPr bwMode="auto">
          <a:xfrm>
            <a:off x="4644008" y="692696"/>
            <a:ext cx="4104456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636912"/>
            <a:ext cx="1797554" cy="3382094"/>
          </a:xfrm>
        </p:spPr>
      </p:pic>
    </p:spTree>
    <p:extLst>
      <p:ext uri="{BB962C8B-B14F-4D97-AF65-F5344CB8AC3E}">
        <p14:creationId xmlns:p14="http://schemas.microsoft.com/office/powerpoint/2010/main" val="78680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9" y="0"/>
            <a:ext cx="91279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503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3812" y="4966142"/>
            <a:ext cx="7772400" cy="1872208"/>
          </a:xfrm>
        </p:spPr>
        <p:txBody>
          <a:bodyPr numCol="2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ru-RU" dirty="0"/>
              <a:t>Для забавы и игры </a:t>
            </a:r>
            <a:br>
              <a:rPr lang="ru-RU" dirty="0"/>
            </a:br>
            <a:r>
              <a:rPr lang="ru-RU" dirty="0"/>
              <a:t>Спичек в руки не бери! </a:t>
            </a:r>
            <a:br>
              <a:rPr lang="ru-RU" dirty="0"/>
            </a:br>
            <a:r>
              <a:rPr lang="ru-RU" dirty="0"/>
              <a:t>Не шути дружок с огнём,</a:t>
            </a:r>
            <a:br>
              <a:rPr lang="ru-RU" dirty="0"/>
            </a:br>
            <a:r>
              <a:rPr lang="ru-RU" dirty="0"/>
              <a:t>Чтобы не жалеть потом!</a:t>
            </a:r>
            <a:br>
              <a:rPr lang="ru-RU" dirty="0"/>
            </a:br>
            <a:endParaRPr lang="ru-RU" dirty="0" smtClean="0"/>
          </a:p>
          <a:p>
            <a:pPr algn="ctr"/>
            <a:r>
              <a:rPr lang="ru-RU" dirty="0" smtClean="0"/>
              <a:t>Сам </a:t>
            </a:r>
            <a:r>
              <a:rPr lang="ru-RU" dirty="0"/>
              <a:t>костёр не разжигай </a:t>
            </a:r>
            <a:br>
              <a:rPr lang="ru-RU" dirty="0"/>
            </a:br>
            <a:r>
              <a:rPr lang="ru-RU" dirty="0"/>
              <a:t>И другим не позволяй! </a:t>
            </a:r>
            <a:br>
              <a:rPr lang="ru-RU" dirty="0"/>
            </a:br>
            <a:r>
              <a:rPr lang="ru-RU" dirty="0"/>
              <a:t>Даже крошка- огонёк </a:t>
            </a:r>
            <a:br>
              <a:rPr lang="ru-RU" dirty="0"/>
            </a:br>
            <a:r>
              <a:rPr lang="ru-RU" dirty="0"/>
              <a:t>От пожара недалёк!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87686"/>
            <a:ext cx="6696744" cy="396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629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83568" y="4869159"/>
            <a:ext cx="7560840" cy="1656185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Если ты включил утюг</a:t>
            </a:r>
            <a:r>
              <a:rPr lang="ru-RU" sz="2000" dirty="0" smtClean="0"/>
              <a:t>,</a:t>
            </a:r>
          </a:p>
          <a:p>
            <a:pPr algn="ctr"/>
            <a:r>
              <a:rPr lang="ru-RU" sz="2000" dirty="0" smtClean="0"/>
              <a:t>Убегать </a:t>
            </a:r>
            <a:r>
              <a:rPr lang="ru-RU" sz="2000" dirty="0"/>
              <a:t>не надо вдруг</a:t>
            </a:r>
            <a:r>
              <a:rPr lang="ru-RU" sz="2000" dirty="0" smtClean="0"/>
              <a:t>.</a:t>
            </a:r>
          </a:p>
          <a:p>
            <a:pPr algn="ctr"/>
            <a:r>
              <a:rPr lang="ru-RU" sz="2000" dirty="0" smtClean="0"/>
              <a:t>Закрывая </a:t>
            </a:r>
            <a:r>
              <a:rPr lang="ru-RU" sz="2000" dirty="0"/>
              <a:t>в доме дверь</a:t>
            </a:r>
            <a:r>
              <a:rPr lang="ru-RU" sz="2000" dirty="0" smtClean="0"/>
              <a:t>,</a:t>
            </a:r>
          </a:p>
          <a:p>
            <a:pPr algn="ctr"/>
            <a:r>
              <a:rPr lang="ru-RU" sz="2000" dirty="0" smtClean="0"/>
              <a:t>Всё </a:t>
            </a:r>
            <a:r>
              <a:rPr lang="ru-RU" sz="2000" dirty="0"/>
              <a:t>ли выключил, проверь.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2204865"/>
            <a:ext cx="7175351" cy="12961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" t="2151" r="3527" b="30868"/>
          <a:stretch/>
        </p:blipFill>
        <p:spPr bwMode="auto">
          <a:xfrm>
            <a:off x="1470542" y="548680"/>
            <a:ext cx="6408712" cy="4052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193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187624" y="4653136"/>
            <a:ext cx="6840760" cy="1728193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Чтобы пальчик или </a:t>
            </a:r>
            <a:r>
              <a:rPr lang="ru-RU" sz="2000" dirty="0" smtClean="0"/>
              <a:t>гвоздик</a:t>
            </a:r>
          </a:p>
          <a:p>
            <a:pPr algn="ctr"/>
            <a:r>
              <a:rPr lang="ru-RU" sz="2000" dirty="0" smtClean="0"/>
              <a:t>Вдруг </a:t>
            </a:r>
            <a:r>
              <a:rPr lang="ru-RU" sz="2000" dirty="0"/>
              <a:t>в розетку не </a:t>
            </a:r>
            <a:r>
              <a:rPr lang="ru-RU" sz="2000" dirty="0" smtClean="0"/>
              <a:t>совать-</a:t>
            </a:r>
          </a:p>
          <a:p>
            <a:pPr algn="ctr"/>
            <a:r>
              <a:rPr lang="ru-RU" sz="2000" dirty="0" smtClean="0"/>
              <a:t>Электричество опасно-</a:t>
            </a:r>
          </a:p>
          <a:p>
            <a:pPr algn="ctr"/>
            <a:r>
              <a:rPr lang="ru-RU" sz="2000" dirty="0" smtClean="0"/>
              <a:t>Это </a:t>
            </a:r>
            <a:r>
              <a:rPr lang="ru-RU" sz="2000" dirty="0"/>
              <a:t>каждый должен знать!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1628801"/>
            <a:ext cx="7175351" cy="6480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7" t="32667" r="29273" b="5272"/>
          <a:stretch/>
        </p:blipFill>
        <p:spPr bwMode="auto">
          <a:xfrm>
            <a:off x="1259632" y="476672"/>
            <a:ext cx="6624736" cy="397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15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115616" y="4581128"/>
            <a:ext cx="6984775" cy="165618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/>
              <a:t>Не играй с </a:t>
            </a:r>
            <a:r>
              <a:rPr lang="ru-RU" dirty="0" err="1"/>
              <a:t>электроплиткою</a:t>
            </a:r>
            <a:r>
              <a:rPr lang="ru-RU" dirty="0" smtClean="0"/>
              <a:t>.</a:t>
            </a:r>
          </a:p>
          <a:p>
            <a:pPr algn="ctr"/>
            <a:r>
              <a:rPr lang="ru-RU" dirty="0" smtClean="0"/>
              <a:t>Спрыгнет </a:t>
            </a:r>
            <a:r>
              <a:rPr lang="ru-RU" dirty="0"/>
              <a:t>с плитки пламя прыткое</a:t>
            </a:r>
            <a:r>
              <a:rPr lang="ru-RU" dirty="0" smtClean="0"/>
              <a:t>!</a:t>
            </a:r>
          </a:p>
          <a:p>
            <a:pPr algn="ctr"/>
            <a:r>
              <a:rPr lang="ru-RU" dirty="0" smtClean="0"/>
              <a:t>Уголёк </a:t>
            </a:r>
            <a:r>
              <a:rPr lang="ru-RU" dirty="0"/>
              <a:t>из печки «скок</a:t>
            </a:r>
            <a:r>
              <a:rPr lang="ru-RU" dirty="0" smtClean="0"/>
              <a:t>»,</a:t>
            </a:r>
          </a:p>
          <a:p>
            <a:pPr algn="ctr"/>
            <a:r>
              <a:rPr lang="ru-RU" dirty="0" smtClean="0"/>
              <a:t>И </a:t>
            </a:r>
            <a:r>
              <a:rPr lang="ru-RU" dirty="0"/>
              <a:t>поджёг половичок.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1844825"/>
            <a:ext cx="7175351" cy="9361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6671"/>
            <a:ext cx="6480720" cy="3888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616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115616" y="4653137"/>
            <a:ext cx="7200800" cy="1584176"/>
          </a:xfrm>
        </p:spPr>
        <p:txBody>
          <a:bodyPr numCol="2">
            <a:normAutofit fontScale="92500" lnSpcReduction="10000"/>
          </a:bodyPr>
          <a:lstStyle/>
          <a:p>
            <a:pPr algn="ctr"/>
            <a:r>
              <a:rPr lang="ru-RU" dirty="0"/>
              <a:t>Украшать </a:t>
            </a:r>
            <a:r>
              <a:rPr lang="ru-RU" dirty="0" smtClean="0"/>
              <a:t>свечами ёлку</a:t>
            </a:r>
          </a:p>
          <a:p>
            <a:pPr algn="ctr"/>
            <a:r>
              <a:rPr lang="ru-RU" dirty="0" smtClean="0"/>
              <a:t>Строго запрещается.</a:t>
            </a:r>
          </a:p>
          <a:p>
            <a:pPr algn="ctr"/>
            <a:r>
              <a:rPr lang="ru-RU" dirty="0" smtClean="0"/>
              <a:t>Потому </a:t>
            </a:r>
            <a:r>
              <a:rPr lang="ru-RU" dirty="0"/>
              <a:t>что от </a:t>
            </a:r>
            <a:r>
              <a:rPr lang="ru-RU" dirty="0" smtClean="0"/>
              <a:t>свечей</a:t>
            </a:r>
          </a:p>
          <a:p>
            <a:pPr algn="ctr"/>
            <a:r>
              <a:rPr lang="ru-RU" dirty="0" smtClean="0"/>
              <a:t>Ёлка </a:t>
            </a:r>
            <a:r>
              <a:rPr lang="ru-RU" dirty="0"/>
              <a:t>загорается!</a:t>
            </a:r>
          </a:p>
          <a:p>
            <a:pPr algn="ctr"/>
            <a:r>
              <a:rPr lang="ru-RU" dirty="0"/>
              <a:t>А поэтому- не </a:t>
            </a:r>
            <a:r>
              <a:rPr lang="ru-RU" dirty="0" smtClean="0"/>
              <a:t>смей</a:t>
            </a:r>
          </a:p>
          <a:p>
            <a:pPr algn="ctr"/>
            <a:r>
              <a:rPr lang="ru-RU" dirty="0" smtClean="0"/>
              <a:t>Зажигать </a:t>
            </a:r>
            <a:r>
              <a:rPr lang="ru-RU" dirty="0"/>
              <a:t>на ней свечей</a:t>
            </a:r>
            <a:r>
              <a:rPr lang="ru-RU" dirty="0" smtClean="0"/>
              <a:t>!</a:t>
            </a:r>
          </a:p>
          <a:p>
            <a:pPr algn="ctr"/>
            <a:r>
              <a:rPr lang="ru-RU" dirty="0" smtClean="0"/>
              <a:t>Можешь </a:t>
            </a:r>
            <a:r>
              <a:rPr lang="ru-RU" dirty="0"/>
              <a:t>запросто, заметь</a:t>
            </a:r>
            <a:r>
              <a:rPr lang="ru-RU" dirty="0" smtClean="0"/>
              <a:t>,</a:t>
            </a:r>
          </a:p>
          <a:p>
            <a:pPr algn="ctr"/>
            <a:r>
              <a:rPr lang="ru-RU" dirty="0" smtClean="0"/>
              <a:t>Вместе </a:t>
            </a:r>
            <a:r>
              <a:rPr lang="ru-RU" dirty="0"/>
              <a:t>с </a:t>
            </a:r>
            <a:r>
              <a:rPr lang="ru-RU" dirty="0" err="1" smtClean="0"/>
              <a:t>ёлкю</a:t>
            </a:r>
            <a:r>
              <a:rPr lang="ru-RU" dirty="0" smtClean="0"/>
              <a:t> </a:t>
            </a:r>
            <a:r>
              <a:rPr lang="ru-RU" dirty="0"/>
              <a:t>сгореть.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1628801"/>
            <a:ext cx="7175351" cy="3600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4664"/>
            <a:ext cx="7056784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350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827584" y="4509120"/>
            <a:ext cx="7632848" cy="1800200"/>
          </a:xfrm>
        </p:spPr>
        <p:txBody>
          <a:bodyPr numCol="2">
            <a:normAutofit/>
          </a:bodyPr>
          <a:lstStyle/>
          <a:p>
            <a:pPr algn="ctr"/>
            <a:r>
              <a:rPr lang="ru-RU" sz="2000" dirty="0"/>
              <a:t>Будет включённым прибор </a:t>
            </a:r>
            <a:r>
              <a:rPr lang="ru-RU" sz="2000" dirty="0" smtClean="0"/>
              <a:t>оставаться-</a:t>
            </a:r>
            <a:br>
              <a:rPr lang="ru-RU" sz="2000" dirty="0" smtClean="0"/>
            </a:br>
            <a:r>
              <a:rPr lang="ru-RU" sz="2000" dirty="0" smtClean="0"/>
              <a:t>Очень </a:t>
            </a:r>
            <a:r>
              <a:rPr lang="ru-RU" sz="2000" dirty="0"/>
              <a:t>опасно к нему </a:t>
            </a:r>
            <a:r>
              <a:rPr lang="ru-RU" sz="2000" dirty="0" smtClean="0"/>
              <a:t>прикасаться:</a:t>
            </a:r>
            <a:br>
              <a:rPr lang="ru-RU" sz="2000" dirty="0" smtClean="0"/>
            </a:br>
            <a:r>
              <a:rPr lang="ru-RU" sz="2000" dirty="0" smtClean="0"/>
              <a:t>Или </a:t>
            </a:r>
            <a:r>
              <a:rPr lang="ru-RU" sz="2000" dirty="0"/>
              <a:t>получишь тока удар,</a:t>
            </a:r>
          </a:p>
          <a:p>
            <a:pPr algn="ctr"/>
            <a:r>
              <a:rPr lang="ru-RU" sz="2000" dirty="0"/>
              <a:t>Или от искры </a:t>
            </a:r>
            <a:r>
              <a:rPr lang="ru-RU" sz="2000" dirty="0" smtClean="0"/>
              <a:t>начнётся пожар.</a:t>
            </a:r>
            <a:br>
              <a:rPr lang="ru-RU" sz="2000" dirty="0" smtClean="0"/>
            </a:br>
            <a:r>
              <a:rPr lang="ru-RU" sz="2000" dirty="0" smtClean="0"/>
              <a:t>Так </a:t>
            </a:r>
            <a:r>
              <a:rPr lang="ru-RU" sz="2000" dirty="0"/>
              <a:t>что времени зря не </a:t>
            </a:r>
            <a:r>
              <a:rPr lang="ru-RU" sz="2000" dirty="0" smtClean="0"/>
              <a:t>теряй</a:t>
            </a:r>
            <a:br>
              <a:rPr lang="ru-RU" sz="2000" dirty="0" smtClean="0"/>
            </a:br>
            <a:r>
              <a:rPr lang="ru-RU" sz="2000" dirty="0" smtClean="0"/>
              <a:t>И </a:t>
            </a:r>
            <a:r>
              <a:rPr lang="ru-RU" sz="2000" dirty="0"/>
              <a:t>из розетки прибор выключай!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1700809"/>
            <a:ext cx="7175351" cy="11521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8576"/>
            <a:ext cx="7128792" cy="4032448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625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827584" y="4941168"/>
            <a:ext cx="7560840" cy="1728192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Быть нельзя огня вблизи</a:t>
            </a:r>
            <a:r>
              <a:rPr lang="ru-RU" sz="2000" dirty="0" smtClean="0"/>
              <a:t>,</a:t>
            </a:r>
            <a:br>
              <a:rPr lang="ru-RU" sz="2000" dirty="0" smtClean="0"/>
            </a:br>
            <a:r>
              <a:rPr lang="ru-RU" sz="2000" dirty="0" smtClean="0"/>
              <a:t>Там</a:t>
            </a:r>
            <a:r>
              <a:rPr lang="ru-RU" sz="2000" dirty="0"/>
              <a:t>, где краски, газ, бензин</a:t>
            </a:r>
            <a:r>
              <a:rPr lang="ru-RU" sz="2000" dirty="0" smtClean="0"/>
              <a:t>;</a:t>
            </a:r>
            <a:br>
              <a:rPr lang="ru-RU" sz="2000" dirty="0" smtClean="0"/>
            </a:br>
            <a:r>
              <a:rPr lang="ru-RU" sz="2000" dirty="0" smtClean="0"/>
              <a:t>Ведь </a:t>
            </a:r>
            <a:r>
              <a:rPr lang="ru-RU" sz="2000" dirty="0"/>
              <a:t>о них нам не </a:t>
            </a:r>
            <a:r>
              <a:rPr lang="ru-RU" sz="2000" dirty="0" smtClean="0"/>
              <a:t>напрасно</a:t>
            </a:r>
            <a:br>
              <a:rPr lang="ru-RU" sz="2000" dirty="0" smtClean="0"/>
            </a:br>
            <a:r>
              <a:rPr lang="ru-RU" sz="2000" dirty="0" smtClean="0"/>
              <a:t>Говорят </a:t>
            </a:r>
            <a:r>
              <a:rPr lang="ru-RU" sz="2000" dirty="0"/>
              <a:t>«Огнеопасно!»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1628801"/>
            <a:ext cx="7175351" cy="19442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8" t="7673" r="3278" b="35018"/>
          <a:stretch/>
        </p:blipFill>
        <p:spPr bwMode="auto">
          <a:xfrm>
            <a:off x="1187624" y="476672"/>
            <a:ext cx="6984775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124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971600" y="4869160"/>
            <a:ext cx="7200799" cy="1512167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Все дети должны обязательно знать</a:t>
            </a:r>
            <a:r>
              <a:rPr lang="ru-RU" sz="2000" dirty="0" smtClean="0"/>
              <a:t>:</a:t>
            </a:r>
            <a:br>
              <a:rPr lang="ru-RU" sz="2000" dirty="0" smtClean="0"/>
            </a:br>
            <a:r>
              <a:rPr lang="ru-RU" sz="2000" dirty="0" smtClean="0"/>
              <a:t>Электроприборы </a:t>
            </a:r>
            <a:r>
              <a:rPr lang="ru-RU" sz="2000" dirty="0"/>
              <a:t>нельзя </a:t>
            </a:r>
            <a:r>
              <a:rPr lang="ru-RU" sz="2000" dirty="0" smtClean="0"/>
              <a:t>выключать</a:t>
            </a:r>
            <a:br>
              <a:rPr lang="ru-RU" sz="2000" dirty="0" smtClean="0"/>
            </a:br>
            <a:r>
              <a:rPr lang="ru-RU" sz="2000" dirty="0" smtClean="0"/>
              <a:t>Тогда</a:t>
            </a:r>
            <a:r>
              <a:rPr lang="ru-RU" sz="2000" dirty="0"/>
              <a:t>, когда руки мокры от воды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>Такая </a:t>
            </a:r>
            <a:r>
              <a:rPr lang="ru-RU" sz="2000" dirty="0"/>
              <a:t>халатность- шаг до беды!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1628801"/>
            <a:ext cx="7175351" cy="9361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95287"/>
            <a:ext cx="6768752" cy="432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78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381</TotalTime>
  <Words>290</Words>
  <Application>Microsoft Office PowerPoint</Application>
  <PresentationFormat>Экран (4:3)</PresentationFormat>
  <Paragraphs>45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Азбука пожарной безопасности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случае возникновения пожара, если рядом нет взрослых, детям нужно действовать следующим образом:</vt:lpstr>
      <vt:lpstr>Правило № 1</vt:lpstr>
      <vt:lpstr>Правило № 2</vt:lpstr>
      <vt:lpstr>Правило № 3</vt:lpstr>
      <vt:lpstr>Правило № 4</vt:lpstr>
      <vt:lpstr>Правило № 5</vt:lpstr>
      <vt:lpstr>Правило № 6</vt:lpstr>
      <vt:lpstr>Правило № 7</vt:lpstr>
      <vt:lpstr>Правило № 8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Азбука пожарной безопасности</dc:title>
  <dc:creator>Вова</dc:creator>
  <cp:lastModifiedBy>Вова</cp:lastModifiedBy>
  <cp:revision>23</cp:revision>
  <dcterms:created xsi:type="dcterms:W3CDTF">2015-09-07T06:12:28Z</dcterms:created>
  <dcterms:modified xsi:type="dcterms:W3CDTF">2015-09-24T14:12:56Z</dcterms:modified>
</cp:coreProperties>
</file>